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BCC9-D3BD-4E68-8E8C-B0C4DCE3803E}" type="datetimeFigureOut">
              <a:rPr lang="tr-TR" smtClean="0"/>
              <a:t>03.05.2020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3989-39E0-4A55-B528-FCE944BA466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BCC9-D3BD-4E68-8E8C-B0C4DCE3803E}" type="datetimeFigureOut">
              <a:rPr lang="tr-TR" smtClean="0"/>
              <a:t>03.05.2020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3989-39E0-4A55-B528-FCE944BA466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BCC9-D3BD-4E68-8E8C-B0C4DCE3803E}" type="datetimeFigureOut">
              <a:rPr lang="tr-TR" smtClean="0"/>
              <a:t>03.05.2020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3989-39E0-4A55-B528-FCE944BA4664}" type="slidenum">
              <a:rPr lang="tr-TR" smtClean="0"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BCC9-D3BD-4E68-8E8C-B0C4DCE3803E}" type="datetimeFigureOut">
              <a:rPr lang="tr-TR" smtClean="0"/>
              <a:t>03.05.2020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3989-39E0-4A55-B528-FCE944BA4664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BCC9-D3BD-4E68-8E8C-B0C4DCE3803E}" type="datetimeFigureOut">
              <a:rPr lang="tr-TR" smtClean="0"/>
              <a:t>03.05.2020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3989-39E0-4A55-B528-FCE944BA466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BCC9-D3BD-4E68-8E8C-B0C4DCE3803E}" type="datetimeFigureOut">
              <a:rPr lang="tr-TR" smtClean="0"/>
              <a:t>03.05.2020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3989-39E0-4A55-B528-FCE944BA4664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BCC9-D3BD-4E68-8E8C-B0C4DCE3803E}" type="datetimeFigureOut">
              <a:rPr lang="tr-TR" smtClean="0"/>
              <a:t>03.05.2020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3989-39E0-4A55-B528-FCE944BA466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BCC9-D3BD-4E68-8E8C-B0C4DCE3803E}" type="datetimeFigureOut">
              <a:rPr lang="tr-TR" smtClean="0"/>
              <a:t>03.05.2020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3989-39E0-4A55-B528-FCE944BA466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BCC9-D3BD-4E68-8E8C-B0C4DCE3803E}" type="datetimeFigureOut">
              <a:rPr lang="tr-TR" smtClean="0"/>
              <a:t>03.05.2020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3989-39E0-4A55-B528-FCE944BA466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BCC9-D3BD-4E68-8E8C-B0C4DCE3803E}" type="datetimeFigureOut">
              <a:rPr lang="tr-TR" smtClean="0"/>
              <a:t>03.05.2020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3989-39E0-4A55-B528-FCE944BA4664}" type="slidenum">
              <a:rPr lang="tr-TR" smtClean="0"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BCC9-D3BD-4E68-8E8C-B0C4DCE3803E}" type="datetimeFigureOut">
              <a:rPr lang="tr-TR" smtClean="0"/>
              <a:t>03.05.2020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3989-39E0-4A55-B528-FCE944BA4664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058BCC9-D3BD-4E68-8E8C-B0C4DCE3803E}" type="datetimeFigureOut">
              <a:rPr lang="tr-TR" smtClean="0"/>
              <a:t>03.05.2020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95D3989-39E0-4A55-B528-FCE944BA4664}" type="slidenum">
              <a:rPr lang="tr-TR" smtClean="0"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1143000"/>
          </a:xfrm>
        </p:spPr>
        <p:txBody>
          <a:bodyPr/>
          <a:lstStyle/>
          <a:p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BİLİŞİM TEKNOLOJİLERİ ALANI </a:t>
            </a:r>
            <a:endParaRPr lang="tr-T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842493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779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3849291"/>
          </a:xfrm>
        </p:spPr>
        <p:txBody>
          <a:bodyPr>
            <a:normAutofit fontScale="92500"/>
          </a:bodyPr>
          <a:lstStyle/>
          <a:p>
            <a:pPr marL="301943" lvl="1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tr-TR" sz="2600" dirty="0" smtClean="0">
                <a:latin typeface="Calibri"/>
                <a:ea typeface="Calibri"/>
                <a:cs typeface="Times New Roman"/>
              </a:rPr>
              <a:t>	</a:t>
            </a:r>
          </a:p>
          <a:p>
            <a:pPr marL="301943" lvl="1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tr-TR" sz="2600" dirty="0">
                <a:latin typeface="Calibri"/>
                <a:ea typeface="Calibri"/>
                <a:cs typeface="Times New Roman"/>
              </a:rPr>
              <a:t>	</a:t>
            </a:r>
            <a:r>
              <a:rPr lang="tr-TR" sz="2800" dirty="0" smtClean="0">
                <a:latin typeface="Calibri"/>
                <a:ea typeface="Calibri"/>
                <a:cs typeface="Times New Roman"/>
              </a:rPr>
              <a:t>Bilişim </a:t>
            </a:r>
            <a:r>
              <a:rPr lang="tr-TR" sz="2800" dirty="0">
                <a:latin typeface="Calibri"/>
                <a:ea typeface="Calibri"/>
                <a:cs typeface="Times New Roman"/>
              </a:rPr>
              <a:t>teknolojileri alanı, bilgisayar sistemlerinin yazılım ve donanım kurulumu yanında alanın altında yer alan ağ işletmenliği, bilgisayar teknik servisi, </a:t>
            </a:r>
            <a:r>
              <a:rPr lang="tr-TR" sz="2800" dirty="0" err="1">
                <a:latin typeface="Calibri"/>
                <a:ea typeface="Calibri"/>
                <a:cs typeface="Times New Roman"/>
              </a:rPr>
              <a:t>veritabanı</a:t>
            </a:r>
            <a:r>
              <a:rPr lang="tr-TR" sz="2800" dirty="0">
                <a:latin typeface="Calibri"/>
                <a:ea typeface="Calibri"/>
                <a:cs typeface="Times New Roman"/>
              </a:rPr>
              <a:t> programcılığı ve web programcılığı dallarının yeterliliklerini kazandırmaya yönelik eğitim ve öğretim verilen alandır. </a:t>
            </a:r>
            <a:endParaRPr lang="tr-TR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252728"/>
          </a:xfrm>
        </p:spPr>
        <p:txBody>
          <a:bodyPr>
            <a:noAutofit/>
          </a:bodyPr>
          <a:lstStyle/>
          <a:p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 smtClean="0"/>
              <a:t>BİLİŞİM </a:t>
            </a:r>
            <a:r>
              <a:rPr lang="tr-TR" sz="3600" b="1" dirty="0"/>
              <a:t>TEKNOLOJİLERİ ALANININ </a:t>
            </a:r>
            <a:r>
              <a:rPr lang="tr-TR" sz="3600" b="1" dirty="0" smtClean="0"/>
              <a:t>AMACI</a:t>
            </a:r>
            <a:r>
              <a:rPr lang="tr-TR" sz="3600" dirty="0"/>
              <a:t/>
            </a:r>
            <a:br>
              <a:rPr lang="tr-TR" sz="3600" dirty="0"/>
            </a:b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483593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ARADIĞIMIZ NİTELİKLER!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251520" y="1628800"/>
            <a:ext cx="8568952" cy="4896544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Matematiği </a:t>
            </a:r>
            <a:r>
              <a:rPr lang="tr-TR" dirty="0"/>
              <a:t>hayatında kullanan</a:t>
            </a:r>
            <a:r>
              <a:rPr lang="tr-TR" dirty="0" smtClean="0"/>
              <a:t>,</a:t>
            </a:r>
          </a:p>
          <a:p>
            <a:r>
              <a:rPr lang="tr-TR" dirty="0" smtClean="0"/>
              <a:t> Yabancı dil derslerini seven,</a:t>
            </a:r>
          </a:p>
          <a:p>
            <a:r>
              <a:rPr lang="tr-TR" dirty="0" smtClean="0"/>
              <a:t>Sayısal derslerde başarılı ve pratik zekasını kullanabilen, </a:t>
            </a:r>
          </a:p>
          <a:p>
            <a:r>
              <a:rPr lang="tr-TR" dirty="0"/>
              <a:t>Dikkatli, sabırlı, </a:t>
            </a:r>
            <a:endParaRPr lang="tr-TR" dirty="0" smtClean="0"/>
          </a:p>
          <a:p>
            <a:r>
              <a:rPr lang="tr-TR" dirty="0" smtClean="0"/>
              <a:t>Kendini yenileyebilen,</a:t>
            </a:r>
          </a:p>
          <a:p>
            <a:r>
              <a:rPr lang="tr-TR" dirty="0" smtClean="0"/>
              <a:t>Sistemli düşüme </a:t>
            </a:r>
            <a:r>
              <a:rPr lang="tr-TR" dirty="0"/>
              <a:t>gücüne sahip</a:t>
            </a:r>
            <a:r>
              <a:rPr lang="tr-TR" dirty="0" smtClean="0"/>
              <a:t>,</a:t>
            </a:r>
          </a:p>
          <a:p>
            <a:r>
              <a:rPr lang="tr-TR" dirty="0"/>
              <a:t>Öğrenmeyi seven, meraklı, </a:t>
            </a:r>
            <a:r>
              <a:rPr lang="tr-TR" dirty="0" smtClean="0"/>
              <a:t>araştırmacı</a:t>
            </a:r>
          </a:p>
          <a:p>
            <a:r>
              <a:rPr lang="tr-TR" dirty="0" smtClean="0"/>
              <a:t>Yapılması </a:t>
            </a:r>
            <a:r>
              <a:rPr lang="tr-TR" dirty="0"/>
              <a:t>gereken işlemleri bilgisayar diline </a:t>
            </a:r>
            <a:r>
              <a:rPr lang="tr-TR" dirty="0" smtClean="0"/>
              <a:t>aktarabilen,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3275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r>
              <a:rPr lang="tr-TR" dirty="0"/>
              <a:t>Ağ </a:t>
            </a:r>
            <a:r>
              <a:rPr lang="tr-TR" dirty="0" smtClean="0"/>
              <a:t>İşletmenliği</a:t>
            </a:r>
          </a:p>
          <a:p>
            <a:endParaRPr lang="tr-TR" dirty="0"/>
          </a:p>
          <a:p>
            <a:r>
              <a:rPr lang="tr-TR" dirty="0" smtClean="0"/>
              <a:t> </a:t>
            </a:r>
            <a:r>
              <a:rPr lang="tr-TR" dirty="0"/>
              <a:t>Web </a:t>
            </a:r>
            <a:r>
              <a:rPr lang="tr-TR" dirty="0" smtClean="0"/>
              <a:t>Programcılığı</a:t>
            </a:r>
          </a:p>
          <a:p>
            <a:endParaRPr lang="tr-TR" dirty="0"/>
          </a:p>
          <a:p>
            <a:r>
              <a:rPr lang="tr-TR" dirty="0" smtClean="0"/>
              <a:t> </a:t>
            </a:r>
            <a:r>
              <a:rPr lang="tr-TR" dirty="0"/>
              <a:t>Veri Tabanı </a:t>
            </a:r>
            <a:r>
              <a:rPr lang="tr-TR" dirty="0" smtClean="0"/>
              <a:t>Programcılığı</a:t>
            </a:r>
          </a:p>
          <a:p>
            <a:endParaRPr lang="tr-TR" dirty="0"/>
          </a:p>
          <a:p>
            <a:r>
              <a:rPr lang="tr-TR" dirty="0" smtClean="0"/>
              <a:t>Bilgisayar </a:t>
            </a:r>
            <a:r>
              <a:rPr lang="tr-TR" dirty="0"/>
              <a:t>Teknik Servisi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BİLİŞİM TEKNOLOJİLERİ ALANI </a:t>
            </a:r>
            <a:r>
              <a:rPr lang="tr-TR" dirty="0" smtClean="0"/>
              <a:t>DALLARI 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4716016" y="1684209"/>
            <a:ext cx="442798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effectLst/>
                <a:latin typeface="Garamond"/>
                <a:ea typeface="Garamond"/>
                <a:cs typeface="Times New Roman"/>
              </a:rPr>
              <a:t>#web geliştirici</a:t>
            </a:r>
            <a:r>
              <a:rPr lang="tr-TR" sz="2800" dirty="0" smtClean="0">
                <a:solidFill>
                  <a:srgbClr val="FF0000"/>
                </a:solidFill>
                <a:effectLst/>
                <a:latin typeface="Garamond"/>
                <a:ea typeface="Garamond"/>
                <a:cs typeface="Times New Roman"/>
              </a:rPr>
              <a:t> </a:t>
            </a:r>
            <a:r>
              <a:rPr lang="tr-TR" dirty="0" smtClean="0">
                <a:effectLst/>
                <a:latin typeface="Garamond"/>
                <a:ea typeface="Garamond"/>
                <a:cs typeface="Times New Roman"/>
              </a:rPr>
              <a:t>#veri tabanı uzmanı #yazılım uzmanı </a:t>
            </a:r>
            <a:r>
              <a:rPr lang="tr-TR" sz="2800" b="1" dirty="0" smtClean="0">
                <a:solidFill>
                  <a:srgbClr val="FF0000"/>
                </a:solidFill>
                <a:effectLst/>
                <a:latin typeface="Garamond"/>
                <a:ea typeface="Garamond"/>
                <a:cs typeface="Times New Roman"/>
              </a:rPr>
              <a:t>#oyun geliştirici </a:t>
            </a:r>
            <a:r>
              <a:rPr lang="tr-TR" dirty="0" smtClean="0">
                <a:effectLst/>
                <a:latin typeface="Garamond"/>
                <a:ea typeface="Garamond"/>
                <a:cs typeface="Times New Roman"/>
              </a:rPr>
              <a:t>#güvenlik uzmanı </a:t>
            </a:r>
            <a:r>
              <a:rPr lang="tr-TR" sz="2800" b="1" dirty="0" smtClean="0">
                <a:solidFill>
                  <a:srgbClr val="FF0000"/>
                </a:solidFill>
                <a:effectLst/>
                <a:latin typeface="Garamond"/>
                <a:ea typeface="Garamond"/>
                <a:cs typeface="Times New Roman"/>
              </a:rPr>
              <a:t>#iş analisti</a:t>
            </a:r>
            <a:r>
              <a:rPr lang="tr-TR" sz="2800" dirty="0" smtClean="0">
                <a:solidFill>
                  <a:srgbClr val="FF0000"/>
                </a:solidFill>
                <a:effectLst/>
                <a:latin typeface="Garamond"/>
                <a:ea typeface="Garamond"/>
                <a:cs typeface="Times New Roman"/>
              </a:rPr>
              <a:t> </a:t>
            </a:r>
            <a:r>
              <a:rPr lang="tr-TR" dirty="0" smtClean="0">
                <a:effectLst/>
                <a:latin typeface="Garamond"/>
                <a:ea typeface="Garamond"/>
                <a:cs typeface="Times New Roman"/>
              </a:rPr>
              <a:t>#sistem mühendisi </a:t>
            </a:r>
            <a:r>
              <a:rPr lang="tr-TR" sz="2800" b="1" dirty="0" smtClean="0">
                <a:solidFill>
                  <a:srgbClr val="FF0000"/>
                </a:solidFill>
                <a:effectLst/>
                <a:latin typeface="Garamond"/>
                <a:ea typeface="Garamond"/>
                <a:cs typeface="Times New Roman"/>
              </a:rPr>
              <a:t>#ses ve sinema uzmanı</a:t>
            </a:r>
            <a:r>
              <a:rPr lang="tr-TR" sz="2800" dirty="0" smtClean="0">
                <a:effectLst/>
                <a:latin typeface="Garamond"/>
                <a:ea typeface="Garamond"/>
                <a:cs typeface="Times New Roman"/>
              </a:rPr>
              <a:t> </a:t>
            </a:r>
            <a:r>
              <a:rPr lang="tr-TR" dirty="0" smtClean="0">
                <a:effectLst/>
                <a:latin typeface="Garamond"/>
                <a:ea typeface="Garamond"/>
                <a:cs typeface="Times New Roman"/>
              </a:rPr>
              <a:t>#baskı ve tasarım uzmanı </a:t>
            </a:r>
            <a:r>
              <a:rPr lang="tr-TR" sz="2800" b="1" dirty="0" smtClean="0">
                <a:solidFill>
                  <a:srgbClr val="FF0000"/>
                </a:solidFill>
                <a:effectLst/>
                <a:latin typeface="Garamond"/>
                <a:ea typeface="Garamond"/>
                <a:cs typeface="Times New Roman"/>
              </a:rPr>
              <a:t>#bilgi işlem uzmanı</a:t>
            </a:r>
            <a:r>
              <a:rPr lang="tr-TR" sz="2800" dirty="0" smtClean="0">
                <a:solidFill>
                  <a:srgbClr val="FF0000"/>
                </a:solidFill>
                <a:effectLst/>
                <a:latin typeface="Garamond"/>
                <a:ea typeface="Garamond"/>
                <a:cs typeface="Times New Roman"/>
              </a:rPr>
              <a:t> </a:t>
            </a:r>
            <a:r>
              <a:rPr lang="tr-TR" dirty="0" smtClean="0">
                <a:effectLst/>
                <a:latin typeface="Garamond"/>
                <a:ea typeface="Garamond"/>
                <a:cs typeface="Times New Roman"/>
              </a:rPr>
              <a:t>#bulut mimari mühendisi </a:t>
            </a:r>
            <a:r>
              <a:rPr lang="tr-TR" sz="2800" b="1" dirty="0" smtClean="0">
                <a:solidFill>
                  <a:srgbClr val="FF0000"/>
                </a:solidFill>
                <a:effectLst/>
                <a:latin typeface="Garamond"/>
                <a:ea typeface="Garamond"/>
                <a:cs typeface="Times New Roman"/>
              </a:rPr>
              <a:t>#network uzmanı</a:t>
            </a:r>
            <a:r>
              <a:rPr lang="tr-TR" sz="2800" b="1" dirty="0" smtClean="0">
                <a:effectLst/>
                <a:latin typeface="Garamond"/>
                <a:ea typeface="Garamond"/>
                <a:cs typeface="Times New Roman"/>
              </a:rPr>
              <a:t> </a:t>
            </a:r>
            <a:r>
              <a:rPr lang="tr-TR" dirty="0" smtClean="0">
                <a:effectLst/>
                <a:latin typeface="Garamond"/>
                <a:ea typeface="Garamond"/>
                <a:cs typeface="Times New Roman"/>
              </a:rPr>
              <a:t>#yazılım mühendisi </a:t>
            </a:r>
            <a:r>
              <a:rPr lang="tr-TR" sz="2400" b="1" dirty="0" smtClean="0">
                <a:solidFill>
                  <a:srgbClr val="FF0000"/>
                </a:solidFill>
                <a:effectLst/>
                <a:latin typeface="Garamond"/>
                <a:ea typeface="Garamond"/>
                <a:cs typeface="Times New Roman"/>
              </a:rPr>
              <a:t>#</a:t>
            </a:r>
            <a:r>
              <a:rPr lang="tr-TR" sz="2400" b="1" dirty="0" err="1" smtClean="0">
                <a:solidFill>
                  <a:srgbClr val="FF0000"/>
                </a:solidFill>
                <a:effectLst/>
                <a:latin typeface="Garamond"/>
                <a:ea typeface="Garamond"/>
                <a:cs typeface="Times New Roman"/>
              </a:rPr>
              <a:t>mekatronik</a:t>
            </a:r>
            <a:r>
              <a:rPr lang="tr-TR" sz="2400" b="1" dirty="0" smtClean="0">
                <a:solidFill>
                  <a:srgbClr val="FF0000"/>
                </a:solidFill>
                <a:effectLst/>
                <a:latin typeface="Garamond"/>
                <a:ea typeface="Garamond"/>
                <a:cs typeface="Times New Roman"/>
              </a:rPr>
              <a:t> mühendisi</a:t>
            </a:r>
            <a:r>
              <a:rPr lang="tr-TR" sz="2400" dirty="0" smtClean="0">
                <a:solidFill>
                  <a:srgbClr val="FF0000"/>
                </a:solidFill>
                <a:effectLst/>
                <a:latin typeface="Garamond"/>
                <a:ea typeface="Garamond"/>
                <a:cs typeface="Times New Roman"/>
              </a:rPr>
              <a:t> </a:t>
            </a:r>
            <a:r>
              <a:rPr lang="tr-TR" dirty="0" smtClean="0">
                <a:effectLst/>
                <a:latin typeface="Garamond"/>
                <a:ea typeface="Garamond"/>
                <a:cs typeface="Times New Roman"/>
              </a:rPr>
              <a:t>#sosyal medya uzmanı </a:t>
            </a:r>
            <a:r>
              <a:rPr lang="tr-TR" sz="2800" b="1" dirty="0" smtClean="0">
                <a:solidFill>
                  <a:srgbClr val="FF0000"/>
                </a:solidFill>
                <a:effectLst/>
                <a:latin typeface="Garamond"/>
                <a:ea typeface="Garamond"/>
                <a:cs typeface="Times New Roman"/>
              </a:rPr>
              <a:t>#mobil uygulama geliştirici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334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040560"/>
          </a:xfrm>
        </p:spPr>
        <p:txBody>
          <a:bodyPr>
            <a:normAutofit/>
          </a:bodyPr>
          <a:lstStyle/>
          <a:p>
            <a:r>
              <a:rPr lang="tr-TR" dirty="0" smtClean="0"/>
              <a:t>Basım </a:t>
            </a:r>
            <a:r>
              <a:rPr lang="tr-TR" dirty="0"/>
              <a:t>ve Yayın </a:t>
            </a:r>
            <a:r>
              <a:rPr lang="tr-TR" dirty="0" smtClean="0"/>
              <a:t>Teknolojileri</a:t>
            </a:r>
          </a:p>
          <a:p>
            <a:r>
              <a:rPr lang="tr-TR" dirty="0" smtClean="0"/>
              <a:t> </a:t>
            </a:r>
            <a:r>
              <a:rPr lang="tr-TR" dirty="0"/>
              <a:t>Basın ve Yayıncılık,</a:t>
            </a:r>
          </a:p>
          <a:p>
            <a:r>
              <a:rPr lang="tr-TR" dirty="0"/>
              <a:t>Bilgi Güvenliği </a:t>
            </a:r>
            <a:r>
              <a:rPr lang="tr-TR" dirty="0" smtClean="0"/>
              <a:t>Teknolojisi</a:t>
            </a:r>
          </a:p>
          <a:p>
            <a:r>
              <a:rPr lang="tr-TR" dirty="0" smtClean="0"/>
              <a:t>Bilgi </a:t>
            </a:r>
            <a:r>
              <a:rPr lang="tr-TR" dirty="0"/>
              <a:t>Yönetimi, Bilgisayar </a:t>
            </a:r>
            <a:r>
              <a:rPr lang="tr-TR" dirty="0" smtClean="0"/>
              <a:t>Operatörlüğü</a:t>
            </a:r>
          </a:p>
          <a:p>
            <a:r>
              <a:rPr lang="tr-TR" dirty="0" smtClean="0"/>
              <a:t>Bilgisayar </a:t>
            </a:r>
            <a:r>
              <a:rPr lang="tr-TR" dirty="0"/>
              <a:t>Programcılığı, Bilgisayar </a:t>
            </a:r>
            <a:r>
              <a:rPr lang="tr-TR" dirty="0" smtClean="0"/>
              <a:t>Teknolojisi</a:t>
            </a:r>
          </a:p>
          <a:p>
            <a:r>
              <a:rPr lang="tr-TR" dirty="0"/>
              <a:t>C</a:t>
            </a:r>
            <a:r>
              <a:rPr lang="tr-TR" dirty="0" smtClean="0"/>
              <a:t>oğrafi </a:t>
            </a:r>
            <a:r>
              <a:rPr lang="tr-TR" dirty="0"/>
              <a:t>Bilgi Sistemleri, </a:t>
            </a:r>
            <a:endParaRPr lang="tr-TR" dirty="0" smtClean="0"/>
          </a:p>
          <a:p>
            <a:r>
              <a:rPr lang="tr-TR" dirty="0" smtClean="0"/>
              <a:t>Görsel </a:t>
            </a:r>
            <a:r>
              <a:rPr lang="tr-TR" dirty="0"/>
              <a:t>İletişim, Grafik Tasarım</a:t>
            </a:r>
            <a:r>
              <a:rPr lang="tr-TR" dirty="0" smtClean="0"/>
              <a:t>,</a:t>
            </a:r>
          </a:p>
          <a:p>
            <a:r>
              <a:rPr lang="tr-TR" dirty="0" smtClean="0"/>
              <a:t>İnternet </a:t>
            </a:r>
            <a:r>
              <a:rPr lang="tr-TR" dirty="0"/>
              <a:t>ve Ağ Teknolojileri, Mobil Teknolojileri, </a:t>
            </a:r>
            <a:endParaRPr lang="tr-TR" dirty="0" smtClean="0"/>
          </a:p>
          <a:p>
            <a:r>
              <a:rPr lang="tr-TR" dirty="0" smtClean="0"/>
              <a:t>Sağlık </a:t>
            </a:r>
            <a:r>
              <a:rPr lang="tr-TR" dirty="0"/>
              <a:t>Bilgi Sistemleri Teknikerliği</a:t>
            </a:r>
            <a:r>
              <a:rPr lang="tr-TR" dirty="0" smtClean="0"/>
              <a:t>,</a:t>
            </a:r>
          </a:p>
          <a:p>
            <a:r>
              <a:rPr lang="tr-TR" dirty="0" smtClean="0"/>
              <a:t>Sahne </a:t>
            </a:r>
            <a:r>
              <a:rPr lang="tr-TR" dirty="0"/>
              <a:t>ve Gösteri Sanatları Teknolojisi, </a:t>
            </a:r>
            <a:endParaRPr lang="tr-TR" dirty="0" smtClean="0"/>
          </a:p>
          <a:p>
            <a:r>
              <a:rPr lang="tr-TR" dirty="0" smtClean="0"/>
              <a:t>Web </a:t>
            </a:r>
            <a:r>
              <a:rPr lang="tr-TR" dirty="0"/>
              <a:t>Tasarımı ve Kodlama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ÖNLİSAN PROGRAMLARI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1454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1521" y="1700808"/>
            <a:ext cx="8496944" cy="4425355"/>
          </a:xfrm>
        </p:spPr>
        <p:txBody>
          <a:bodyPr>
            <a:normAutofit/>
          </a:bodyPr>
          <a:lstStyle/>
          <a:p>
            <a:r>
              <a:rPr lang="tr-TR" sz="2800" dirty="0" smtClean="0"/>
              <a:t>Adli </a:t>
            </a:r>
            <a:r>
              <a:rPr lang="tr-TR" sz="2800" dirty="0"/>
              <a:t>Bilişim Mühendisliği</a:t>
            </a:r>
            <a:r>
              <a:rPr lang="tr-TR" sz="2800" dirty="0" smtClean="0"/>
              <a:t>,</a:t>
            </a:r>
          </a:p>
          <a:p>
            <a:r>
              <a:rPr lang="tr-TR" sz="2800" dirty="0" smtClean="0"/>
              <a:t> </a:t>
            </a:r>
            <a:r>
              <a:rPr lang="tr-TR" sz="2800" dirty="0"/>
              <a:t>Bilgisayar Mühendisliği, </a:t>
            </a:r>
            <a:endParaRPr lang="tr-TR" sz="2800" dirty="0" smtClean="0"/>
          </a:p>
          <a:p>
            <a:r>
              <a:rPr lang="tr-TR" sz="2800" dirty="0" smtClean="0"/>
              <a:t>Bilişim </a:t>
            </a:r>
            <a:r>
              <a:rPr lang="tr-TR" sz="2800" dirty="0"/>
              <a:t>Sistemleri Mühendisliği, </a:t>
            </a:r>
            <a:endParaRPr lang="tr-TR" sz="2800" dirty="0" smtClean="0"/>
          </a:p>
          <a:p>
            <a:r>
              <a:rPr lang="tr-TR" sz="2800" dirty="0" smtClean="0"/>
              <a:t>Yönetim </a:t>
            </a:r>
            <a:r>
              <a:rPr lang="tr-TR" sz="2800" dirty="0"/>
              <a:t>Bilişim Sistemleri, </a:t>
            </a:r>
            <a:endParaRPr lang="tr-TR" sz="2800" dirty="0" smtClean="0"/>
          </a:p>
          <a:p>
            <a:r>
              <a:rPr lang="tr-TR" sz="2800" dirty="0" smtClean="0"/>
              <a:t>Yazılım </a:t>
            </a:r>
            <a:r>
              <a:rPr lang="tr-TR" sz="2800" dirty="0"/>
              <a:t>Mühendisliği</a:t>
            </a:r>
            <a:r>
              <a:rPr lang="tr-TR" sz="2800" dirty="0" smtClean="0"/>
              <a:t>,</a:t>
            </a:r>
          </a:p>
          <a:p>
            <a:r>
              <a:rPr lang="tr-TR" sz="2800" dirty="0" smtClean="0"/>
              <a:t> </a:t>
            </a:r>
            <a:r>
              <a:rPr lang="tr-TR" sz="2800" dirty="0"/>
              <a:t>Bilişim Teknolojileri Öğretmenliği, </a:t>
            </a:r>
            <a:endParaRPr lang="tr-TR" sz="2800" dirty="0" smtClean="0"/>
          </a:p>
          <a:p>
            <a:r>
              <a:rPr lang="tr-TR" sz="2800" dirty="0" smtClean="0"/>
              <a:t>Bilgisayar </a:t>
            </a:r>
            <a:r>
              <a:rPr lang="tr-TR" sz="2800" dirty="0"/>
              <a:t>Mühendisliği(MTOK), </a:t>
            </a:r>
            <a:endParaRPr lang="tr-TR" sz="2800" dirty="0" smtClean="0"/>
          </a:p>
          <a:p>
            <a:r>
              <a:rPr lang="tr-TR" sz="2800" dirty="0" smtClean="0"/>
              <a:t>Yazılım </a:t>
            </a:r>
            <a:r>
              <a:rPr lang="tr-TR" sz="2800" dirty="0"/>
              <a:t>Mühendisliği(MTOK</a:t>
            </a:r>
            <a:r>
              <a:rPr lang="tr-TR" sz="2800" dirty="0" smtClean="0"/>
              <a:t>)</a:t>
            </a:r>
            <a:endParaRPr lang="tr-TR" sz="28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LİSANS PROGRAMLARI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0524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95536" y="1052736"/>
            <a:ext cx="3960440" cy="2448272"/>
          </a:xfrm>
        </p:spPr>
        <p:txBody>
          <a:bodyPr/>
          <a:lstStyle/>
          <a:p>
            <a:r>
              <a:rPr lang="it-IT" sz="3600" dirty="0"/>
              <a:t>Öyleyse Mezun Olunca Sizleri Ne Bekliyor?</a:t>
            </a:r>
            <a:endParaRPr lang="tr-TR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4032448" cy="285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4554162" y="1700808"/>
            <a:ext cx="433831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Bilişim Teknolojiler Alanı Veri Tabanı Dalı mezunları Masaüstü, Mobil ve Web yazılımlar konusunda iyi bir altyapıya sahip olarak mezun olurlar.</a:t>
            </a:r>
          </a:p>
          <a:p>
            <a:endParaRPr lang="tr-TR" dirty="0" smtClean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Bu alanlarda çalışan mezunlarımız şirketlerin yazılım ve bilgi işlem bölümlerinde iyi konumlarda çalışabilmektedir.</a:t>
            </a:r>
          </a:p>
          <a:p>
            <a:endParaRPr lang="tr-TR" dirty="0" smtClean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Ayrıca bu alan mezunları iyi düzeyde bilgisayar bilgisine sahip olduklarından başka alanlar için personel arayan firmaların da ilgisini çekmektedir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endParaRPr lang="tr-T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9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2708920"/>
            <a:ext cx="8640960" cy="1650512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Sizi hayal ettiğiniz yaşantıya taşıyacak olan 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seçimlerinizdir</a:t>
            </a:r>
            <a:r>
              <a:rPr lang="tr-T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566238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40</TotalTime>
  <Words>283</Words>
  <Application>Microsoft Office PowerPoint</Application>
  <PresentationFormat>Ekran Gösterisi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Dalga Biçimi</vt:lpstr>
      <vt:lpstr>BİLİŞİM TEKNOLOJİLERİ ALANI </vt:lpstr>
      <vt:lpstr> BİLİŞİM TEKNOLOJİLERİ ALANININ AMACI </vt:lpstr>
      <vt:lpstr>ARADIĞIMIZ NİTELİKLER!</vt:lpstr>
      <vt:lpstr>BİLİŞİM TEKNOLOJİLERİ ALANI DALLARI </vt:lpstr>
      <vt:lpstr>ÖNLİSAN PROGRAMLARI </vt:lpstr>
      <vt:lpstr>LİSANS PROGRAMLARI </vt:lpstr>
      <vt:lpstr>Öyleyse Mezun Olunca Sizleri Ne Bekliyor?</vt:lpstr>
      <vt:lpstr>Sizi hayal ettiğiniz yaşantıya taşıyacak olan seçimlerinizdir…</vt:lpstr>
    </vt:vector>
  </TitlesOfParts>
  <Company>By NeC ® 2010 | Katilimsiz.Com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BİLİŞİM TEKNOLOJİLERİ ALANI</dc:title>
  <dc:creator>ufuk</dc:creator>
  <cp:lastModifiedBy>ufuk</cp:lastModifiedBy>
  <cp:revision>6</cp:revision>
  <dcterms:created xsi:type="dcterms:W3CDTF">2020-05-03T18:13:05Z</dcterms:created>
  <dcterms:modified xsi:type="dcterms:W3CDTF">2020-05-03T19:22:46Z</dcterms:modified>
</cp:coreProperties>
</file>