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06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54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44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62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7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860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6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51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00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72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46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916B-ADD4-47F3-ADAE-4B1EC42AC259}" type="datetimeFigureOut">
              <a:rPr lang="tr-TR" smtClean="0"/>
              <a:t>04.05.2020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CC34-1DBA-4678-922B-FE47C344C3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69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1251" t="20356" r="16249" b="11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0937" t="19986" r="16562" b="97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1325" t="20135" r="16146" b="94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1251" t="20356" r="16249" b="94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0938" t="19986" r="16562" b="9610"/>
          <a:stretch/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1041" t="20912" r="16354" b="112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31041" t="20542" r="16354" b="101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Özel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hesabı</dc:creator>
  <cp:lastModifiedBy>ufuk</cp:lastModifiedBy>
  <cp:revision>2</cp:revision>
  <dcterms:created xsi:type="dcterms:W3CDTF">2020-05-02T21:17:27Z</dcterms:created>
  <dcterms:modified xsi:type="dcterms:W3CDTF">2020-05-04T08:24:15Z</dcterms:modified>
</cp:coreProperties>
</file>